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315" r:id="rId6"/>
    <p:sldId id="316" r:id="rId7"/>
    <p:sldId id="317" r:id="rId8"/>
    <p:sldId id="290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263" r:id="rId18"/>
    <p:sldId id="269" r:id="rId19"/>
    <p:sldId id="270" r:id="rId20"/>
    <p:sldId id="257" r:id="rId21"/>
    <p:sldId id="258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0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60" y="184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0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33" r:id="rId15"/>
    <p:sldLayoutId id="2147483734" r:id="rId16"/>
    <p:sldLayoutId id="2147483748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633112"/>
            <a:ext cx="56105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Sistemas</a:t>
            </a:r>
            <a:r>
              <a:rPr lang="en-US" altLang="ko-KR" sz="3200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 de </a:t>
            </a:r>
            <a:r>
              <a:rPr lang="en-US" altLang="ko-KR" sz="3200" dirty="0" err="1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Aprendizagem</a:t>
            </a:r>
            <a:endParaRPr lang="en-US" altLang="ko-KR" sz="3200" dirty="0">
              <a:solidFill>
                <a:schemeClr val="bg1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688919" y="3209397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Reinforcement Learning, Genetic Algorithms, </a:t>
            </a:r>
          </a:p>
          <a:p>
            <a:r>
              <a:rPr lang="en-US" altLang="ko-KR" sz="1867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Artificial Neural Networks</a:t>
            </a:r>
            <a:endParaRPr lang="ko-KR" altLang="en-US" sz="1867" dirty="0">
              <a:solidFill>
                <a:schemeClr val="bg1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95DF85-C6AF-4E57-9954-67FE2C2AA4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" y="5902303"/>
            <a:ext cx="1660940" cy="82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0C9749-2898-4D65-8E18-5993A99D0860}"/>
              </a:ext>
            </a:extLst>
          </p:cNvPr>
          <p:cNvSpPr txBox="1"/>
          <p:nvPr/>
        </p:nvSpPr>
        <p:spPr>
          <a:xfrm>
            <a:off x="1908396" y="5880520"/>
            <a:ext cx="3080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Arial Narrow" panose="020B0606020202030204" pitchFamily="34" charset="0"/>
              </a:rPr>
              <a:t>Sistemas Inteligentes </a:t>
            </a:r>
          </a:p>
          <a:p>
            <a:r>
              <a:rPr lang="pt-PT" sz="1600" dirty="0">
                <a:solidFill>
                  <a:schemeClr val="bg1"/>
                </a:solidFill>
                <a:latin typeface="Arial Narrow" panose="020B0606020202030204" pitchFamily="34" charset="0"/>
              </a:rPr>
              <a:t>Outubro de 2019 </a:t>
            </a:r>
          </a:p>
          <a:p>
            <a:r>
              <a:rPr lang="pt-PT" sz="1600" dirty="0">
                <a:solidFill>
                  <a:schemeClr val="bg1"/>
                </a:solidFill>
                <a:latin typeface="Arial Narrow" panose="020B0606020202030204" pitchFamily="34" charset="0"/>
              </a:rPr>
              <a:t>João Nunes, Mateus Silva (Grupo 2)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D7549C-662F-4FA5-A002-D1F265B047A6}"/>
              </a:ext>
            </a:extLst>
          </p:cNvPr>
          <p:cNvSpPr txBox="1"/>
          <p:nvPr/>
        </p:nvSpPr>
        <p:spPr>
          <a:xfrm>
            <a:off x="877032" y="477126"/>
            <a:ext cx="75084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Redes </a:t>
            </a:r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neurais</a:t>
            </a:r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artificais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71845D-E725-4872-82F8-F0DB68562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7932" y="2181225"/>
            <a:ext cx="2724150" cy="249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BAADE-4608-4193-BDD1-28FEDA5A238D}"/>
              </a:ext>
            </a:extLst>
          </p:cNvPr>
          <p:cNvSpPr txBox="1"/>
          <p:nvPr/>
        </p:nvSpPr>
        <p:spPr>
          <a:xfrm>
            <a:off x="683581" y="2690336"/>
            <a:ext cx="5412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Baseiam-se no modelo do córtex cerebral e das conecções dos neurónios uns com os outros;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Uma RNA é composta por neurónios (unidades computacionais) ligandas entre si por axónios;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As ligações dão se através das sinapses.</a:t>
            </a:r>
          </a:p>
        </p:txBody>
      </p:sp>
    </p:spTree>
    <p:extLst>
      <p:ext uri="{BB962C8B-B14F-4D97-AF65-F5344CB8AC3E}">
        <p14:creationId xmlns:p14="http://schemas.microsoft.com/office/powerpoint/2010/main" val="283009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DA7B6A-1009-450F-AA01-75607D0EB351}"/>
              </a:ext>
            </a:extLst>
          </p:cNvPr>
          <p:cNvSpPr txBox="1"/>
          <p:nvPr/>
        </p:nvSpPr>
        <p:spPr>
          <a:xfrm>
            <a:off x="877032" y="477126"/>
            <a:ext cx="75084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Esquema</a:t>
            </a:r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do </a:t>
            </a:r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neurónio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6FEF7-6FD9-4725-BE6E-6D56DC767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198" y="2916013"/>
            <a:ext cx="3675460" cy="1025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47054-5D6E-4433-9FC8-C3811A621E00}"/>
              </a:ext>
            </a:extLst>
          </p:cNvPr>
          <p:cNvSpPr txBox="1"/>
          <p:nvPr/>
        </p:nvSpPr>
        <p:spPr>
          <a:xfrm>
            <a:off x="772357" y="2413337"/>
            <a:ext cx="5323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São atríbuidos pesos às sinápses;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É feita uma soma dos sinais de entrada do neurónio na função de ativação, sendo o sinal passado para o output segundo a função de transferência;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É avaliado o valor do sinal na última camada de saída.</a:t>
            </a:r>
          </a:p>
        </p:txBody>
      </p:sp>
    </p:spTree>
    <p:extLst>
      <p:ext uri="{BB962C8B-B14F-4D97-AF65-F5344CB8AC3E}">
        <p14:creationId xmlns:p14="http://schemas.microsoft.com/office/powerpoint/2010/main" val="220930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37446-2C60-41C0-A0D0-796F48BEAB1B}"/>
              </a:ext>
            </a:extLst>
          </p:cNvPr>
          <p:cNvSpPr txBox="1"/>
          <p:nvPr/>
        </p:nvSpPr>
        <p:spPr>
          <a:xfrm>
            <a:off x="877032" y="477126"/>
            <a:ext cx="841769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Arquiteturas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C1D85-06A2-465F-84EC-DB4BE95A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89" y="1732232"/>
            <a:ext cx="5032328" cy="3393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07F52-56BF-4D01-B08F-628B1615B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73" y="2076450"/>
            <a:ext cx="4495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4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37446-2C60-41C0-A0D0-796F48BEAB1B}"/>
              </a:ext>
            </a:extLst>
          </p:cNvPr>
          <p:cNvSpPr txBox="1"/>
          <p:nvPr/>
        </p:nvSpPr>
        <p:spPr>
          <a:xfrm>
            <a:off x="877032" y="477126"/>
            <a:ext cx="75084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Aprendizagem</a:t>
            </a:r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C16814-5015-42D5-AFB6-85A6243608B8}"/>
              </a:ext>
            </a:extLst>
          </p:cNvPr>
          <p:cNvSpPr txBox="1"/>
          <p:nvPr/>
        </p:nvSpPr>
        <p:spPr>
          <a:xfrm>
            <a:off x="422429" y="1790758"/>
            <a:ext cx="73551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 variação do peso das sinapses é o que dita a aprendizagem;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Há três paradigmas principais de aprendizagem, supervisionado, sem supervisão ou híbrido;</a:t>
            </a:r>
          </a:p>
          <a:p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Para atualizar o valor do peso das sinapses destaca-se as seguintes três regras de aprendizagem, a </a:t>
            </a:r>
            <a:r>
              <a:rPr lang="pt-PT" i="1" dirty="0"/>
              <a:t>Hebbian</a:t>
            </a:r>
            <a:r>
              <a:rPr lang="pt-PT" dirty="0"/>
              <a:t>, gradiente decrescente e competitiva.</a:t>
            </a:r>
          </a:p>
        </p:txBody>
      </p:sp>
      <p:grpSp>
        <p:nvGrpSpPr>
          <p:cNvPr id="6" name="Graphic 421">
            <a:extLst>
              <a:ext uri="{FF2B5EF4-FFF2-40B4-BE49-F238E27FC236}">
                <a16:creationId xmlns:a16="http://schemas.microsoft.com/office/drawing/2014/main" id="{58195265-9795-47C2-A81A-493F63F053B5}"/>
              </a:ext>
            </a:extLst>
          </p:cNvPr>
          <p:cNvGrpSpPr/>
          <p:nvPr/>
        </p:nvGrpSpPr>
        <p:grpSpPr>
          <a:xfrm>
            <a:off x="8770755" y="1246567"/>
            <a:ext cx="2079946" cy="4088345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211C68C-87CF-4135-B2A7-14F53C0A23A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54DAE48-032A-472E-9E55-41835CF50561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759733C-5A6E-42C1-A755-4E898FDFCE50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E6D5E6-3131-4328-A6CD-EBD3E3446D00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61AA537-607D-45EA-A002-E2B34890E63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2EB1BB-FCCD-4942-8327-7903A85EC2F1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087248-0F1D-4D71-B907-4F333F422840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AFDF13-BDD6-4482-BB10-AB27798DC57D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AD5349-065A-487F-9C19-EB9556512F5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9CB6765-E8DC-44F3-83A2-00947DF1E19F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7EFFDDF-04B7-43AA-85AF-ABC393AD78EA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4D22C26-CF95-426F-BACB-CEA73BED5C90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514FFA3-2A8B-4484-A847-9E009D8EC629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D521823-B11A-4535-9334-29B7688F223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00600A-5197-4659-8A11-A26EF83D2407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6D0D64E-869F-4265-8DDA-73C3D9B143C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95A9669-947E-4F30-8F1E-E6BB5B2EFF27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93BD78-E038-4C23-A862-C47BF84DE8B8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6B383A5-2BD7-43E2-B60B-910EF7D07C5F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132283-655E-4C91-B6C8-F39AC0096389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D4E8105-0493-4A2B-9188-41CBDFF34BF6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A2B2F3-F607-4D6E-A388-13E8BCA63AA9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EE67909-D625-4658-AC72-C863AE825515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43743A8-FE32-494B-9048-61760CD2D63B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728718-E17E-4E3C-B9C9-41D88131BDC1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1157805-65EF-461C-A3D7-B8D48B813205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BA18D9-AFF7-40A4-8653-9DBDD8E96637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8FE1BD3-F339-440D-B135-DBF80A9784BC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3514980-B8D9-4BF2-BAF1-6C09DFB9D89E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0CBC136-B506-4895-8912-9ACDA2CB649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EB9650D-1E48-4C1D-8665-4DD7D15C4D1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FE4F26B-5C8B-4927-960E-E4DAF9A69023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EB8245-184C-4C84-BE71-C5BFD489BD02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1830483-DBF4-496E-997F-02B4AFA89FF1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210AD9C-2EC2-406B-82B4-C7B3BA37AD49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0DF6A7-9DFD-43FC-B70D-7C8CAE446303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F418218-F3CF-4D80-A693-3FC92FEC0EF0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36DA43A-092F-4285-AF55-6D1AE87336D0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0B475BA-7535-4DCB-A9F4-FD37FE7B04E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B881E20-A4B1-4A8C-BE68-41FFA8194A1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8C4244B-17F6-47A7-87A0-C308226D6162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4E07A08-E02B-4EA0-84C8-B4BA5D0BEEF0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91B6B7-BFDD-4779-BB40-766BCF3C57DC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09FAB6F-D7BB-417B-9C1C-E2B4D0897137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691241-0D8E-44AB-AAC4-85F3100AEF79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79CE403-C8DF-497A-9454-DB1484F7C85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BFBBFF-E743-4E3E-A5F2-56C53573429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39E201E-1E6C-4871-A973-5585D78437DB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458314A-04E9-4F85-ACEF-D3EDE6701C1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E257E3-9EE8-4A57-B849-9C3B67F94BE7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00B7FFD-25F9-427B-89FA-821258B4C936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868D323-9D47-47B7-8BB2-AEB68EE02A1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CD0145C-339B-422F-AD62-9C96CFBE0FC8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049574C-2D03-4D78-9563-5EADF605F279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38940F5-D7ED-4D21-A535-4AC1D3320535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C5AF6D0-C992-4415-8B48-B0776B882614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69569F4-DABB-4054-921A-27D2281F8B9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C003CA8-DF78-43C6-B675-D62189D9B8F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9E3B0ED-8441-4B6D-9FF8-C2AA487B25E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811FACE-FE1D-4AC9-9E91-023E1522E398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F2116D6-0CC2-4A65-B058-60B8BAC9CE84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94C59-91F3-46B6-A1C2-2B00F8348473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DA76617-AC0B-459A-B8AA-73FBB45860F3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92E48DD-BC8F-434F-A625-74DD5E754E4A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AA710B-9073-4C54-B29E-A717438D91F9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4855B8B-7A7C-4962-8B52-06217DF0C007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FADCB3-EE1E-45EE-9BCE-F399FFD6213E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AD55BF0-CA2F-4C59-AEDF-E5ABF05FCEAE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078B3E4-8C05-46D7-92E9-91677AF7AFB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2AE00D3-BF99-448C-8090-ADBE0488234F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C13C502-E59A-4B24-ABBF-8C10E0E3E599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B2818D6-88CB-431B-8BFD-49314AC38234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76FAF13-EB85-4B2E-A496-252E990DEE6C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370E9F0-DEBD-47F1-A447-3276482D3797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A0E892D-86D2-450C-A96C-D0003B072D7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3B703EE-572E-410F-BDE9-F3C5038EF197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5F99CF4-C8B3-4F15-8E3D-66F576912DD4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A086604-8F8A-4C92-AE9A-12683A98D391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09CAC6-CD9F-4D34-B67B-433F50DDA74A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8EA388F-1720-47F1-9180-A1678CC3AA1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96DC5C2-22CF-409C-BA7B-704A4AB02E21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168945B-5953-4DDB-A56B-451777ACCF68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B9E1A5-85FC-4496-8131-779BFCF9DBFA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879029-B798-48E5-A16E-9D0E3E5F2FAD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FB3920A-0FBE-4B87-BDCD-77CE564BF8F5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0FEBCD3-C023-4E9F-9702-9B7B0B4997CB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1AEA84-E5D5-4BB4-85F9-73F1CB8AC713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469DB8-1AD7-4BB2-9242-D2E4BE0E643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DD6E3F-B2B2-49F4-8A3A-2D8AC6D55A87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FAAB0AB-A01C-4FAB-A56B-6BA3A3026E0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714031B-50B1-4E0B-BAF1-DA867F99F534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ABF6C7D-233A-44CC-B2D3-22ED7033D6CE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FF69C29-12B9-4D74-BEDE-92A4E78436B6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B0230A3-A3BD-46A8-8E08-1AB52E93BD5D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F20A189-4010-406F-8832-2FBEDAC73E02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629D223-12B5-400C-B3EF-9755390225B8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72F4BB0-4A51-4752-8813-DDFAA3630D63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DA8216-8E21-4D78-8C01-B89081E34BA0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2FBB751-18D6-4B6A-A82D-9EC0106B04E7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1350164-18E9-4082-A72A-7047CC865E6E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15E31E1-EB93-46C6-9A56-5C269C5B72CD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9A61BA2-C26F-4442-96F5-A1DE9A36D558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B137CE0-7CC9-4B0D-AB5A-96AA5C4FBFAB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77841C3-0191-4B25-931D-8DE5D789217E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33B1F15-562C-46EE-A43E-037E91926E4B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6C06C1D-B060-4FFB-981C-88851616C757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990C96-3003-4B0D-ABB2-FC5B297B8076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29F07E9-A554-4A56-900C-1F21DB1B70B3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679CAD-591B-4728-A1EB-DC3F2E216419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1EA6D51-FE92-44DA-B63F-2AACB10EDA95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34640BA-8732-4294-A11A-7B38DFB261F3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1B98635-612F-4A92-887E-9B43139A3DCC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DE9F69D-F6B0-475C-9F8D-616884CCC472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24D57B3-C4A7-4FC3-8821-265A4EE46599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ED15536-22C9-4901-A623-22EF57967CA4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49B12EA-565B-4B77-B8A0-897DCAFCFA99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E51C59E-A458-4D41-8B36-6EE76D4B509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B266E51-DAE2-4F71-851C-2AFAF8B6C5A2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5F8A0E6-65EB-48E7-900B-FEC2F504FD1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6B7B9F-0DAC-4D93-A73A-EB71D117EC60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0471650-172C-46A0-9638-E66D9741D3F7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5794183-D10D-4D9B-AEA4-CC86172EF7B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D63567-FC9D-4897-960F-06E27AD606A4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27E5BE6-FC83-49B9-BC5C-B15127234488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638B97B-A4AC-4732-8CE8-A6B3AD384305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28CC073-AFD3-49FD-981C-906872BC7E18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7752D20-18BA-4C85-B7FF-DB63BC20D9F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D11940A-F9BD-48AD-AC7A-ABC7018915EC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012230D-BC9F-4475-956A-AAAF2430A27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80A3A88-A34B-4A7C-A781-22FCC9937E29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76C5EC0-9286-4AA2-82F3-9C5B1DDF7210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B6E458A-1359-477D-8918-CEB593ED9788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A813453-8814-45BF-88B1-D5DF17637657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6DBA95D-8C8F-432A-BD40-6EA256D11E09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6801FE5-1506-4FAD-9253-B885BFBFFD8D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6ABD6C3-17B5-4FBF-BA50-00C216C03D4A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1BB1F62-24FF-4EC5-B064-A3365264FF66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538BEA9-EF58-4A61-A738-E88E65EC3FBF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C1AD370-355C-433C-A30F-51AC0E10F4E1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035C4D5-808A-41E0-8068-39D05A4AA4EB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D13A7FF-15B1-4599-B5D0-1E6A3A8195FD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56CE89-22BD-434F-8629-D32DF76F4B98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7E72FFB-6E65-42E0-9916-248B57BFA55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4AFD678-35FE-47CE-AA8D-1592DD65A70B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227E2-6AD2-4C63-B332-EDC0FBCDA49C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0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2633112"/>
            <a:ext cx="56105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Sistemas</a:t>
            </a:r>
            <a:r>
              <a:rPr lang="en-US" altLang="ko-KR" sz="3200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 de </a:t>
            </a:r>
            <a:r>
              <a:rPr lang="en-US" altLang="ko-KR" sz="3200" dirty="0" err="1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Aprendizagem</a:t>
            </a:r>
            <a:endParaRPr lang="en-US" altLang="ko-KR" sz="3200" dirty="0">
              <a:solidFill>
                <a:schemeClr val="bg1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688919" y="3209397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Reinforcement Learning, Genetic Algorithms, </a:t>
            </a:r>
          </a:p>
          <a:p>
            <a:r>
              <a:rPr lang="en-US" altLang="ko-KR" sz="1867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Artificial Neural Networks</a:t>
            </a:r>
            <a:endParaRPr lang="ko-KR" altLang="en-US" sz="1867" dirty="0">
              <a:solidFill>
                <a:schemeClr val="bg1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C95DF85-C6AF-4E57-9954-67FE2C2AA4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" y="5902303"/>
            <a:ext cx="1660940" cy="82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0C9749-2898-4D65-8E18-5993A99D0860}"/>
              </a:ext>
            </a:extLst>
          </p:cNvPr>
          <p:cNvSpPr txBox="1"/>
          <p:nvPr/>
        </p:nvSpPr>
        <p:spPr>
          <a:xfrm>
            <a:off x="1908396" y="5880520"/>
            <a:ext cx="3080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Arial Narrow" panose="020B0606020202030204" pitchFamily="34" charset="0"/>
              </a:rPr>
              <a:t>Sistemas Inteligentes </a:t>
            </a:r>
          </a:p>
          <a:p>
            <a:r>
              <a:rPr lang="pt-PT" sz="1600" dirty="0">
                <a:solidFill>
                  <a:schemeClr val="bg1"/>
                </a:solidFill>
                <a:latin typeface="Arial Narrow" panose="020B0606020202030204" pitchFamily="34" charset="0"/>
              </a:rPr>
              <a:t>Outubro de 2019 </a:t>
            </a:r>
          </a:p>
          <a:p>
            <a:r>
              <a:rPr lang="pt-PT" sz="1600" dirty="0">
                <a:solidFill>
                  <a:schemeClr val="bg1"/>
                </a:solidFill>
                <a:latin typeface="Arial Narrow" panose="020B0606020202030204" pitchFamily="34" charset="0"/>
              </a:rPr>
              <a:t>João Nunes, Mateus Silva (Grupo 2)</a:t>
            </a:r>
          </a:p>
        </p:txBody>
      </p:sp>
    </p:spTree>
    <p:extLst>
      <p:ext uri="{BB962C8B-B14F-4D97-AF65-F5344CB8AC3E}">
        <p14:creationId xmlns:p14="http://schemas.microsoft.com/office/powerpoint/2010/main" val="276868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Editable Shapes</a:t>
            </a:r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BDF17C7A-C107-4717-90C0-25B090952861}"/>
              </a:ext>
            </a:extLst>
          </p:cNvPr>
          <p:cNvSpPr/>
          <p:nvPr/>
        </p:nvSpPr>
        <p:spPr>
          <a:xfrm>
            <a:off x="4026010" y="4722853"/>
            <a:ext cx="1250250" cy="122524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60B267-9406-4A4F-959D-7806669254CD}"/>
              </a:ext>
            </a:extLst>
          </p:cNvPr>
          <p:cNvGrpSpPr/>
          <p:nvPr/>
        </p:nvGrpSpPr>
        <p:grpSpPr>
          <a:xfrm>
            <a:off x="6867121" y="1737025"/>
            <a:ext cx="2083137" cy="2126849"/>
            <a:chOff x="5369718" y="2683668"/>
            <a:chExt cx="1452563" cy="148304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33">
            <a:extLst>
              <a:ext uri="{FF2B5EF4-FFF2-40B4-BE49-F238E27FC236}">
                <a16:creationId xmlns:a16="http://schemas.microsoft.com/office/drawing/2014/main" id="{13600E45-A7C4-4DDB-9643-9EA41ABA888D}"/>
              </a:ext>
            </a:extLst>
          </p:cNvPr>
          <p:cNvGrpSpPr/>
          <p:nvPr/>
        </p:nvGrpSpPr>
        <p:grpSpPr>
          <a:xfrm>
            <a:off x="971294" y="4521018"/>
            <a:ext cx="1771650" cy="1638300"/>
            <a:chOff x="7424910" y="2405641"/>
            <a:chExt cx="1771650" cy="1638300"/>
          </a:xfrm>
          <a:solidFill>
            <a:schemeClr val="accent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35C9A1-116B-490F-B433-DA97CFB3D5C8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FE3D331-D812-4B6A-BDEA-D0D2CD476F08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7">
            <a:extLst>
              <a:ext uri="{FF2B5EF4-FFF2-40B4-BE49-F238E27FC236}">
                <a16:creationId xmlns:a16="http://schemas.microsoft.com/office/drawing/2014/main" id="{DF1129CE-2179-4D5F-A12F-4150DD8FF517}"/>
              </a:ext>
            </a:extLst>
          </p:cNvPr>
          <p:cNvGrpSpPr/>
          <p:nvPr/>
        </p:nvGrpSpPr>
        <p:grpSpPr>
          <a:xfrm>
            <a:off x="7183910" y="4269263"/>
            <a:ext cx="1249528" cy="1809750"/>
            <a:chOff x="9804491" y="2080139"/>
            <a:chExt cx="1249528" cy="180975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738D2B-DED7-49A2-A892-F72F0415DD4B}"/>
              </a:ext>
            </a:extLst>
          </p:cNvPr>
          <p:cNvGrpSpPr/>
          <p:nvPr/>
        </p:nvGrpSpPr>
        <p:grpSpPr>
          <a:xfrm>
            <a:off x="1081763" y="1990562"/>
            <a:ext cx="1410352" cy="1695780"/>
            <a:chOff x="1244925" y="2303614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06E86B78-4887-455C-BA7D-BDC1BF42A8C5}"/>
                </a:ext>
              </a:extLst>
            </p:cNvPr>
            <p:cNvSpPr/>
            <p:nvPr/>
          </p:nvSpPr>
          <p:spPr>
            <a:xfrm>
              <a:off x="1244925" y="2303614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718515-728D-43F0-BA30-90AF673E6E2D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49" name="Graphic 4">
                <a:extLst>
                  <a:ext uri="{FF2B5EF4-FFF2-40B4-BE49-F238E27FC236}">
                    <a16:creationId xmlns:a16="http://schemas.microsoft.com/office/drawing/2014/main" id="{AB1349D8-63B3-43A1-B846-8525A5D7362A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BAA6B50-38D6-4E34-B60E-B0D527CDC65C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8279DF-061B-4DB3-B28D-CF6298A58110}"/>
              </a:ext>
            </a:extLst>
          </p:cNvPr>
          <p:cNvGrpSpPr/>
          <p:nvPr/>
        </p:nvGrpSpPr>
        <p:grpSpPr>
          <a:xfrm>
            <a:off x="2643751" y="1990562"/>
            <a:ext cx="4269883" cy="1695780"/>
            <a:chOff x="2644805" y="4695020"/>
            <a:chExt cx="4269883" cy="169578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56" name="Graphic 2">
                <a:extLst>
                  <a:ext uri="{FF2B5EF4-FFF2-40B4-BE49-F238E27FC236}">
                    <a16:creationId xmlns:a16="http://schemas.microsoft.com/office/drawing/2014/main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58" name="Graphic 4">
                  <a:extLst>
                    <a:ext uri="{FF2B5EF4-FFF2-40B4-BE49-F238E27FC236}">
                      <a16:creationId xmlns:a16="http://schemas.microsoft.com/office/drawing/2014/main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9651266" y="1737025"/>
            <a:ext cx="1979431" cy="3296560"/>
            <a:chOff x="3832184" y="1890347"/>
            <a:chExt cx="2537664" cy="422624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3A41B4A0-9D41-4E14-B314-953E7581E523}"/>
              </a:ext>
            </a:extLst>
          </p:cNvPr>
          <p:cNvGrpSpPr/>
          <p:nvPr/>
        </p:nvGrpSpPr>
        <p:grpSpPr>
          <a:xfrm>
            <a:off x="187406" y="2253372"/>
            <a:ext cx="4127931" cy="2957866"/>
            <a:chOff x="2491486" y="2166705"/>
            <a:chExt cx="4786450" cy="3429727"/>
          </a:xfrm>
        </p:grpSpPr>
        <p:grpSp>
          <p:nvGrpSpPr>
            <p:cNvPr id="168" name="Graphic 166">
              <a:extLst>
                <a:ext uri="{FF2B5EF4-FFF2-40B4-BE49-F238E27FC236}">
                  <a16:creationId xmlns:a16="http://schemas.microsoft.com/office/drawing/2014/main" id="{713B8833-56E1-4ECE-8704-46A2A2CCA678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62BAF6B-303A-497B-B44D-416BDAE19F64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6B63B45-190E-4782-B156-F52205438C51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9C33805-AF3C-4B75-BD9A-6C32C7DDD73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8AC7764-F094-4A4C-BFC5-52981B53BFB5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196D23B-CF62-4613-9A4C-B37044A53186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C6294FA-45D8-4B84-9FDC-C272165E8493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F652719-CC41-4E14-A60C-9AEDD848D41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2F63B8E-0D82-4846-BE46-67CEEF53BFF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A2BDC03-17BF-48DB-B1F2-FF07BD7A29A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614D55D-C0ED-4054-937C-7C3EA3D5157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1303018-DA30-4F8D-BDFB-B4E82F56A13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1FC6CF1-B2BE-48FF-96CB-6238E54476CD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65C1BCA-E9F7-46A9-9A2F-6C850C6DA51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B4C836F-4A08-42E0-A0E9-94E46496FA0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FB7FCE3-A60E-4EC3-81F6-EA764CABA4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7B832CA-0226-4932-9E53-7ADE61BEE29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5CE3AE9-6726-4F3B-A7ED-BED0A9559FFD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F024914-EA09-4390-92E6-FA14697755DB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B9C9E41-7D6E-4EA7-8F84-B27ED02A450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57C2933-EAAC-43B8-8CFE-27090EC88A82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30F92990-7DA9-42E2-B469-BFEC5E6E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91" name="Graphic 190">
              <a:extLst>
                <a:ext uri="{FF2B5EF4-FFF2-40B4-BE49-F238E27FC236}">
                  <a16:creationId xmlns:a16="http://schemas.microsoft.com/office/drawing/2014/main" id="{B88B6CAD-1E7C-495D-9BF3-0F0AFD0A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CEE19317-E6CD-4B20-B046-515ADEB06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193" name="Graphic 166">
              <a:extLst>
                <a:ext uri="{FF2B5EF4-FFF2-40B4-BE49-F238E27FC236}">
                  <a16:creationId xmlns:a16="http://schemas.microsoft.com/office/drawing/2014/main" id="{35081649-3E24-4453-9D96-3A23AFCA167C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214DC54-99C6-428A-84E3-EF9A4E4B43AE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C8A318F-14B9-4D6F-A944-A80E64EC6DF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CE00471-9400-4FBE-A2AA-A883CF08B16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901825C-1B85-42C1-8205-8CF3432773C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8B50A7C-348F-4909-916A-3DDA4A16CA0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59CD883-F45A-47A8-A10A-50A72B62B19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8BCCDD5-1C25-4837-B340-8051ACDE895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9A776DD-9BBB-4D97-A496-B20B1196D55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3DC3D92-2D80-489C-AFF5-9E12ADC1B2A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68E53CB-56A2-4DBD-91F2-9DE731F2C20A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0E5A416-25F7-45C6-81CC-900485306492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4EE11F-FEDA-47B1-A89E-E8EEC890C62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64F1E5-82B5-41AA-B087-61BF47557F2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D73D9FE-1F4F-4A9A-BFB7-D1446952D67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E83800C-4B12-41B3-ABCC-75FAD86E554E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F99B2B5-746A-498A-8A07-F53D23BEA5D1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F49B189-4A7A-40C2-8918-167C6D9ED218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40E400E-6C2D-48BE-A4DC-BF06B9E77EA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5E1F27C-C432-4349-B1F9-D9B6845DB7C2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7BF54AE-3066-41B2-A560-093E3DFC745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66">
              <a:extLst>
                <a:ext uri="{FF2B5EF4-FFF2-40B4-BE49-F238E27FC236}">
                  <a16:creationId xmlns:a16="http://schemas.microsoft.com/office/drawing/2014/main" id="{6C8ED473-C106-4A99-98B0-E561223F1678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EB96632-179B-4893-9252-675BB55828BF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7FB35BC-B132-4406-8EE9-8BD20A055F7A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6113B67E-32A6-4C3F-A9BF-30C78C25360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97FF53DF-DF13-4581-B56E-CA695CF2D5C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D95542D-3C74-43A9-B0F7-27DE546EADB8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13C36CA5-6103-4C99-A305-EFD4D40BD44D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84A0D08-7C0C-4EE7-A6E4-A686E8B97CDA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30F5810-57FD-4BA3-9293-FBEBA053649F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CCE4C22-0A73-4EFB-92D2-C7D30A93201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F392410C-5EDE-4F52-9DE0-FD8962930BE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EBA86AA-6F3C-4B84-B417-8BC00DCE124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8E42701-7A9B-42FB-A487-F271999E35A7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BC07C9B-8FA5-4507-AE47-DE8B86ECD076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DC65BD8-027B-4D95-8BF7-3272BB843B8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5F05BC07-C156-4DE1-8761-7D59125E5029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6338DA5-68A8-4766-9C70-9305028916F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4BEC711-8AED-4C97-A3FC-70F451430B8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BFC8042-D019-4F9A-9DA9-B9A3B54CAA99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B56EBF64-A9E6-4A00-BF80-A68E3FF2798C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1FCD313C-A314-4E49-B3C8-B7134A08715A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234">
              <a:extLst>
                <a:ext uri="{FF2B5EF4-FFF2-40B4-BE49-F238E27FC236}">
                  <a16:creationId xmlns:a16="http://schemas.microsoft.com/office/drawing/2014/main" id="{9B061873-1ABB-46F0-8E8E-58B9B597CF36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873105A-406B-4254-A910-168B24A8DA6D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E3CAAE1-B573-4BF0-B237-4876FDCB84FE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A066867-2724-4ABF-8C26-E83372A5094A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FE6E456-249F-47E0-8995-0CBFA4D915DC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4676DBD-7962-41E1-A8FA-E06AA3BC6500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A2341F3-A359-459A-8E14-0F2389C5FFDE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5" name="Graphic 166">
              <a:extLst>
                <a:ext uri="{FF2B5EF4-FFF2-40B4-BE49-F238E27FC236}">
                  <a16:creationId xmlns:a16="http://schemas.microsoft.com/office/drawing/2014/main" id="{5DB28FFB-F13A-442C-A241-8066732F7C73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F6474B1-804D-426F-9A94-895550E8493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43C3E3C-F195-410D-AA18-0409869CDF12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E620A93-D88E-494C-B7A3-04B46F73B217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CC6BEFE-044A-4DEA-9FFB-80E0C6EBBCC6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5FEC65-406C-4C46-8FAC-4C8A25B7D7E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FC7BBDC1-0BEC-42EF-BD14-EC63352244A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988600D-ADCF-4F59-917E-2AC4EE0E9AA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FBA6A08-B3C2-4E52-BD80-0B210D4BBD3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46AAD54-E886-4866-8493-660223A4760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66C80F5-4F06-4998-90DF-0879E81887D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FABDB1E-5EF5-4536-A80D-6C1BCD6E81F7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91EDB13-0064-4981-ADD2-C926CE2A0B2A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82983FB8-46DC-4275-9AF3-4EE0C74DA53C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ACC8D93-18E7-4A26-87A5-D2E15EFFFEEE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9F0DD55-80FD-43E4-854C-9E0217C7FB1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B0E34FB-3B65-4EB3-A81C-B84C48FB4D2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8AEF844-85FA-4628-84DF-204EC853694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B9D641F-636B-40E4-83D9-BD6C057BE4C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9C09776-9E37-4D8B-8350-86772949B8E9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DA043057-EC50-4343-930E-DA28DDA62220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3" name="Graphic 3">
              <a:extLst>
                <a:ext uri="{FF2B5EF4-FFF2-40B4-BE49-F238E27FC236}">
                  <a16:creationId xmlns:a16="http://schemas.microsoft.com/office/drawing/2014/main" id="{A321A7B4-31DF-4CBD-9852-6C98FEE845CC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solidFill>
              <a:schemeClr val="accent1"/>
            </a:solidFill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638B2AF-0B31-4D9E-ADC3-B4386D9F1C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AD43BC4-223A-4C2A-BE34-BE3C1AAFEAF5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ED892FA-9977-44FD-8684-01A847531F92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FFE1D4C-DA2E-472D-86C9-D1B8F7CA4153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51B145D-3D67-43B6-9642-C6D93C1E1A30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B565796E-1D46-4A51-BFD1-CFDE353CFA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E62EE15-AB35-4161-A0D2-D6F42C1F1D68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11C7BC3-7EEC-47E9-9F29-82BDA6E9B10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3494C19-0A6F-4745-8046-214DDEB8D49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E2E540F-BD3F-489B-99E8-9860CA3C0AD1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561CF36-69F3-47B4-9933-CED0F975A0C4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81558FAB-90D4-43B7-8FA0-2127FCF20F0D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D679362D-EF30-4A10-8B0D-C82432047877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506ACF35-4807-483E-8B3E-3B859DEE8BBD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16D8F8D-B537-4D07-83F1-891697BE6B96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58CF6CA-6FA2-4877-A076-50252DBE2EE1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94DE560-234F-43B0-B8FF-33AF8DE27434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2A1A7AC-BA12-4971-A3E6-4FDC124813EC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73564D2-64FE-4C13-8244-C2DFA5183A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915B5A6-787E-43D5-98BC-94968D676D3A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69F4AC0-FB02-4C39-8A0E-339613EEB17D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4F2B70E-DED1-42CF-B8EE-F7E072A51603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0A05B6C-F699-4129-9614-47BB2B1705B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DAEAF41-9A61-4421-994A-3DDCC3E2D830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840A4E-7742-4985-8F83-6D800D4D8E7F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5EA3F4A8-6247-46E0-BB41-84FA0D48E9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ED8215A-1646-49DB-B116-353F4128849F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D01403C-54CC-43C1-BB44-6AF8097F0E5F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3F37696-D0F1-435B-A492-CB0F98C17E2B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B476F14-6C4D-4460-8C1C-ABCA526BAD94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F2957A6-3ED4-494A-B883-45EDB71255FF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0DAF96B1-9984-4AC4-8188-C094FB463CB4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72E71C6-BBDE-47DF-A8A4-56C5137F8738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6C477586-ED21-40FC-969E-70DA33275E76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A0983E3D-1E46-44EC-A25B-7133DD96AA5F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58B56DD-E93B-40B6-A0D4-41651A151189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D4403007-3719-47A2-8641-AA891A8FB6D9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1D454167-72AE-4E94-94C0-C4508C623CBC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B8C9729-0DD1-4508-8322-4A29FA060455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923640CC-7269-47FA-91B7-E8BABC17C58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6E9BDAB9-BB8C-487E-95D9-B5AE0DC9B81A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3E5B6C1-1350-4F6A-8A98-1C755A5F2392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A57C969-5664-435B-83D6-C482DB472D23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ED352AF5-D860-412B-A0B9-37B22B4AD13E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E1504E7-AF68-445A-BE5B-D12217D1E0F4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8478C35B-7C23-4210-B79F-16D4F7168FB3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DFF27C47-9070-40E1-BC5E-C402023E6B72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4D19075-5E84-4283-ADB6-B61D4BD31AD1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B59E4709-B359-459D-B370-5203B31EB477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F3F3325A-B33B-4C64-871F-78F08E56662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12655D68-6B51-4495-A08D-BCAAC768DC59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62C81E-B25E-4E6C-A02B-3F3E86F8F861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C5BB35F5-9D36-4B9B-A566-40A33ACF1A7D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02CA6CA-9207-45CE-80C5-22A04F930131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3A4B97B6-0279-4152-BBCE-D7FEE0F88A6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FDC61F16-590B-4864-A81E-3C540083D8F9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04C7DF03-938F-4CA3-92FB-29B2924580BB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BA1BCFF-FFC5-45BD-861B-A87FEFC7EB8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1AAB82C-4B62-4CB6-ADAB-D7EB3E21357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570EC7F2-B3AB-489C-B455-02B81C8B27FB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9B8A268B-9FC4-4766-8E2F-604E7DC169FA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65F4908-4C57-41CE-967A-B778B626F77D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68391590-E602-48F5-A769-204E65C64676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2CF46A1-F9D1-4502-96F2-77EAD47EA74B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C0924719-80A1-442B-B828-6AE10B66239B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C9147A7F-F6FD-4579-A812-1317CE473016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2613CA3-2F29-4421-BA66-1DB5958110CB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042688D-F014-4C87-B2F3-26F489021B8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5007A75F-1FB6-444D-A2A0-7BC61FD8915E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3D9327E-EDB1-4AC6-904F-7E6829A9A02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E9108EF-C3AD-487C-8B6D-9BA7524BA263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6544F038-0A94-47CC-94C7-F905372D74E4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0B628F37-091C-4055-9977-B545280D95A3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C9B7053-1D67-4A9C-848A-6C44644A3E9A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2F84036F-8C1A-45FA-9E12-1F73D73CCCE8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CA79829-84B6-46AA-A92B-59C5CF04AFFD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F0B6205-1BBD-4561-91EF-F018080A76D2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C75BFA5-A09D-4AF0-B1D3-8C439C62B832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139960D-99C2-43B8-93BA-5BE06E8D29A1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01054C9F-3F33-43D2-B333-75C12ADAA567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E8D2130-7C20-4BBB-83B1-71DABD9C51F7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42C0F8-BB17-4D5C-9FEC-FC0F7B072FF0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34ED087-BF5E-4348-AABF-58CE054725A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ED460D9-D8E4-4BC5-9CDF-E18D38FF4C7E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3B308E2-8E91-47D5-9A73-18F570F9FB04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314C69BC-7705-4ECF-AA60-1B0A11D325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CC1BED1-07A1-408D-91BA-703887C4E9F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1BECC75-8C25-4086-B086-32113D711BDD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016D7CC-3F35-403A-8037-C31309CB4FA1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6679C8E-4C5C-441F-8FC0-4708256C5B69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83C4679-2B3F-4749-A4EE-31BAB4CC0AD5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12E14C6-181E-4C1B-A9A9-3D6143B5CF79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01CCAC4D-D384-44F9-B278-AEDA03C95E55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3C572445-C3AF-45C4-973A-17583FF9F05B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656DB35-350B-4187-B8AA-0227F356DE65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2C5F9AB-2427-4A47-A89C-786F4E5498AE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B66ABC-CAE8-4CBC-AF40-92CDD157D97C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59362C92-0955-45FE-8B50-09B4DCCD90BD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14D051FA-66AD-4D5C-AAB0-E1D82E1B668F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997352C-3DBF-412C-A6E1-220A77609D3C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635AA9F8-CC79-40E7-878F-6A7734D7B25C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9472045-FBC1-48AA-9843-1978CD33FD3E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F6E4C4B-59DE-46A1-8975-9495106793F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3C33CA6-5C20-4DB4-9F9A-BA3909D518E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9D9EA69B-EF4C-4DF2-A71A-3B6E366E9BC2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640FE36-8E00-4B74-8E5D-3357A773C002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F1D67C4-4F6E-46CA-B96B-B69AAF51298A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840024-4432-4F37-9606-5281C0A1B852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2069DE3-50D1-49C0-BECB-081738A13084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C0922AB1-A46F-466E-BF3D-0E542950DA40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FCF3049-2725-4488-8772-426D62852708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88676A2A-01FF-4D0F-8509-DACECE3F0CB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404871F0-7C82-4075-8B09-A44A44CE593C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0FDEC8C-92B9-4A33-94D6-1AD2CDDE13E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35BC639-0CCF-44E3-9F88-889F55762558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452DAB7-E7B6-4701-946D-0A72C74A75A4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78E38381-AAF8-44BE-A8AB-BE3CCD9BCDE0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97037E56-800D-416D-9319-90C6D1BC41A5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5C47D416-889B-48C2-B73C-ED0332580E4B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697DEE74-69AC-48D8-9D6A-5FB284690F63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546729C9-347A-439C-8C63-FCFB0E7EDAF3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9ABA8E2-D2F8-4E86-8194-D5EF9927926F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8054D73-16D1-4942-802D-5EB8A003BC36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38A48012-AB33-4B57-9805-32FE83A71D2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5BFB6D3-0BB4-4D9E-BE7F-EA3A6EB1488F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EBC663E1-BEC4-48BC-9FFD-384FCE1E33DF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FAED3CA5-7908-4E4A-AFE8-A8AC8FD98792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2" name="Graphic 3">
            <a:extLst>
              <a:ext uri="{FF2B5EF4-FFF2-40B4-BE49-F238E27FC236}">
                <a16:creationId xmlns:a16="http://schemas.microsoft.com/office/drawing/2014/main" id="{1461FF57-5124-4629-AADC-3ECEC5262069}"/>
              </a:ext>
            </a:extLst>
          </p:cNvPr>
          <p:cNvGrpSpPr/>
          <p:nvPr/>
        </p:nvGrpSpPr>
        <p:grpSpPr>
          <a:xfrm>
            <a:off x="4342898" y="2165851"/>
            <a:ext cx="2641473" cy="3132909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ED99829-6270-4497-94C4-9914E421FC47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70D72EC-E786-42F4-9270-80CCA90CFCB1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76898C9-3D14-4E30-A601-D82035AF61B2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C8C69B15-5681-4383-A975-3900BDE8F53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D983434-42EC-4317-81B6-6D641FBD7BAA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EAE33E-6083-4292-A62C-6242AED178DF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FACBAA94-E67E-4CA5-976E-B79D2861096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30A5DD5-0364-4347-B081-824E8151A6AE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0EF27B32-8C25-48A4-A18B-A9F173DF514D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D46AF7E3-D688-475A-9A7A-33D8FA76246F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E82D95FA-A85C-489B-A634-AF17076C6119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88C6AC58-DACE-4198-AFC4-D1E12AD9CE2B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0B06125-A6CA-4B6F-B101-C7FD12A137D2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77856AD-620C-4DE8-A9F5-2A11AE677455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7DB0FB1E-0192-4F7F-BADE-5F01538EB279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F5D3FDB-BAB0-4CBD-B27B-3F75C3C58580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4BC1C799-D6AC-466B-9360-790FF267BB7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D3E6FA8-CF24-4605-BB03-D458BDCFD4D5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B29F78E-A28F-4DD5-A864-89DEB35FF653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A6634B5B-21A4-4F47-8474-EFFFB21842F3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1925E77-4AF9-44CB-825E-DAB542F97469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B2BFE0FD-4FDC-4233-BCA0-E6D7DCABE589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04EF088-8E56-4DBA-92C4-4924AD806C2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4289835-7A18-4482-A227-0C8CDC98B43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24FDAA66-2DE4-4918-9A25-039AA7BDD9DE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A64845E8-A240-4DC1-844A-E66475737D9C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232E60D-D728-485A-ABD9-1CFA3CFACA0A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F31A20B-C04A-49C1-99C7-52D79A4AD895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97A9880F-7FF3-4ED7-9919-F239EEF1DEEF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B5C708E-F61E-4E8B-894F-055CE313E8A8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D4B0366-ECA2-41BE-85AF-5420FB40DC89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C913B7F-3779-4D82-8DEF-760581ECFB2F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7768E361-CAEF-4E04-B355-404B4C5AFE5A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F6078A2-89A2-4479-95A9-72043218F4AF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C697EEE-F4A0-48BD-B0D8-206F064A4468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7DCDDCC-D55B-4C8B-8C01-BC05AF011AE3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451171E7-E9B3-4413-967F-4C61494D452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1E99B7-13A7-49A1-9C87-C77A4EFFE47C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164ECA5-7C60-49F5-A318-0F70C4B7D9F9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4C778A22-06B3-42CA-AF49-6A0B8EB9E15B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72FBCCD-50F5-419A-A851-DFA911A4B513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26CD2FD-199E-4FFF-BE1B-AA53A38FDEF7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EAE5441-692A-4B7C-978A-5AE98B0CD18A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6ED3BB1D-7F37-4755-B263-469FC0A3DFB0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D8C070A-BF9D-425A-A7CC-D4D5455E2F60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03E7781-D197-4A5C-86A4-1D611CB3415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FE72B3E-96B8-4174-9A7E-95A66DA77102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D2D18D50-3BCF-48DF-A6FF-10A306A1134C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4409C187-F195-41EF-8F84-37A1DE2C5494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07F035F-1966-4FF3-B0E9-250BDE830C7B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56EB519D-8826-49E9-A9A4-1E866E6AA57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E7A9803-93FA-4AE2-92F3-51A46B2C9F28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1D611C3-53F2-4EDF-9AA4-6CBB17019622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8634C5C7-E307-4A62-8393-CA0814A74D64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B924AE3-6B79-4DA3-96B9-8B9476144875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A87B32BC-BBE6-4151-AFC5-A51AD2134552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6F744AD-FC3A-4D51-92F1-8D1B5CB1F43C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203AA0C5-FE0E-4016-AEB1-603D418963B7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DF0C058A-FFFD-402A-86CE-5A7B5B77DF65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64CF63B-CA50-45F7-99C4-E9E2C6B8FED4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2796F6D-3654-48E5-A34E-657C3C0A3577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9F5420C-F22B-4866-8EF4-6797B1DBAC4D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5C19B2D-B77D-4462-95DC-5834D1E8AAE4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12DD5369-70C3-431F-A70D-EFB8A9D4A39F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C8A60355-20FB-48B9-9BE3-6BF52695DBAA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5C9ED39-2220-4F75-9B93-0D07915B41AF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1C09312-919D-4E9F-A686-BDDE90CE8CAE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206248E-D60E-4A4D-BBA5-DC4BD5CB2FA1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8013592D-4A71-48DF-A8A4-10C61F349C55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F36D923B-BBE8-4987-A6D7-5533D497D93F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C18EBC0-8BDC-48AF-B59A-FF2E61AC8E00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7BDEB56-1565-4A2F-A36E-237D0BD55BE7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58C86017-E66C-4FE9-847D-97943BF789A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416D843F-5342-4E3F-A5AB-2AD66E51CB06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4C642ADD-9E77-4452-8BCA-0CC50864C738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EA7251C-B4A6-480A-9136-1CE42FAF59E5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DC75B1DA-A159-40FF-A2F1-860C94086DBE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27E356C-92B6-4EFB-9FD0-02413748372F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5921C65-252D-4DC2-BEBC-93B450B4264F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E4A921E-738F-40B3-9231-6D4796E14B07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0EB631E8-DF4E-4D7E-9FFE-3449B114E28B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49840E2A-6DB5-41CB-8A6C-886BC560A774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BFEDCBF1-C8AC-405B-9012-9EA846ABE0B8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A57FA755-415B-46D2-A309-DC8190B64767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33DFAC1-6918-40A5-86A1-5FC809D08EC3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8BD89ED-ADB5-4A54-B461-482726EE96AB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F8C8EEE-8023-455C-8D52-627D32C39E52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4D0EA1D-1807-4400-99CB-5A7AACCC86C7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D06A9FB-AAA8-4626-9BB1-926484BBB28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0B18F3B-343B-4C5C-866A-3EDF1EBCBDAF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F50DB1E5-0BA3-4913-B536-DFDA85B42575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49ECDBE2-8F1C-4188-AE7A-E7573B44050E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B9518F4-CD30-4515-9B63-2118562E5FBE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48BE5C5-F9DC-4E2C-9A17-E54C693DDBFA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A34C517-A2EE-49D4-A736-8B997F63DC39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B160B9AC-5B21-49E6-9F1B-F8B22289D9AE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58AA4C7-B8F2-4E14-A90B-4C3D940A9582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C9FB730F-DBBE-4902-AEF7-E3E4AB5FF6F8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A17F53B4-C2EB-488E-B5E5-820A936C3F63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13503B0B-EF9F-4098-B97C-B6D2679B6F28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BEF1929-6AAA-4FF3-A17E-2A22564CDD30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F93A977-841D-440D-947F-42777CDE5A5C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375E193-5754-4457-8090-762A4EA1F2F1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4E9FA8-A0C0-4AB4-B1B6-233366A6742E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4C7526F6-9DAE-47C7-839C-A047321A6A5E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7D30781-6960-4B16-95AC-DAABDF8B5E88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DE442B6-5395-4D17-92F1-368BCC72A8F4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66545F96-36BD-48C0-926D-DE3BCA52C483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303B1EA-A9DF-43F1-B54E-DBEBAB2F8B09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4814122-A09F-41ED-8AC8-B917F09D4DEF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FCAD5B-81B2-4CBF-A666-CB3727C63341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364937E-3066-48AB-87DE-5988A51E93A2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2294C9B-FF81-431A-9394-E5699F7FE701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06ACDFD-5BC0-42EA-826B-7017BD15EB8B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FF40D46-D4F5-4821-9D76-BEBD177AA4A7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6A744EB-3772-4ECF-AF88-C523DE279886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06F080A0-28AE-4607-AC0F-432E797CC8F3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3B82D3AA-3FEC-4838-8AD9-6025780BBF16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7E71FD5-890F-45DD-9868-C166DFD2FB47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1DC4EEB-0E66-4FD1-8165-01FECA95AA00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183E6F0-EB9E-4601-9782-5DA383C5EB1D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FAAFB180-22D8-4135-A4A6-52E21BE4B607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A0BB0EE-22B5-484F-8EB2-EE912B194772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D08FEBFE-D631-4908-8A8E-391FC7E9B72F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C5F90B2-E8E7-4BA0-A45F-B20A9B4D3A63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59CCDDF-647C-45B7-A57F-B30144C7860D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8F5182F3-2B7D-4A56-810C-4B4B378FC932}"/>
                </a:ext>
              </a:extLst>
            </p:cNvPr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E09A6-74FA-451D-A2C6-1746AF945DE3}"/>
              </a:ext>
            </a:extLst>
          </p:cNvPr>
          <p:cNvGrpSpPr/>
          <p:nvPr/>
        </p:nvGrpSpPr>
        <p:grpSpPr>
          <a:xfrm>
            <a:off x="7868562" y="2234959"/>
            <a:ext cx="3787480" cy="2994693"/>
            <a:chOff x="7338914" y="2546752"/>
            <a:chExt cx="4709648" cy="3723835"/>
          </a:xfrm>
        </p:grpSpPr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96207FED-382D-478A-AB0E-D1A9F35F8779}"/>
                </a:ext>
              </a:extLst>
            </p:cNvPr>
            <p:cNvGrpSpPr/>
            <p:nvPr/>
          </p:nvGrpSpPr>
          <p:grpSpPr>
            <a:xfrm>
              <a:off x="7338914" y="2546752"/>
              <a:ext cx="4709648" cy="3723835"/>
              <a:chOff x="2228055" y="1971102"/>
              <a:chExt cx="4575969" cy="3618138"/>
            </a:xfrm>
          </p:grpSpPr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E32B7BBE-2267-4F81-996E-066674EA9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11F3F9D7-B763-45E0-84C5-EEEBF0DAEDF1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700" name="Rounded Rectangle 10">
                  <a:extLst>
                    <a:ext uri="{FF2B5EF4-FFF2-40B4-BE49-F238E27FC236}">
                      <a16:creationId xmlns:a16="http://schemas.microsoft.com/office/drawing/2014/main" id="{EF6E9D8B-502B-4E68-A98E-CFC135CC70A6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1" name="Rounded Rectangle 13">
                  <a:extLst>
                    <a:ext uri="{FF2B5EF4-FFF2-40B4-BE49-F238E27FC236}">
                      <a16:creationId xmlns:a16="http://schemas.microsoft.com/office/drawing/2014/main" id="{9A73CD40-9092-46C6-8CA1-B614AD3F56BD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2" name="Chord 701">
                  <a:extLst>
                    <a:ext uri="{FF2B5EF4-FFF2-40B4-BE49-F238E27FC236}">
                      <a16:creationId xmlns:a16="http://schemas.microsoft.com/office/drawing/2014/main" id="{3A695BEE-66E9-4185-A655-F18A2E0C2E49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99" name="Freeform 18">
                <a:extLst>
                  <a:ext uri="{FF2B5EF4-FFF2-40B4-BE49-F238E27FC236}">
                    <a16:creationId xmlns:a16="http://schemas.microsoft.com/office/drawing/2014/main" id="{D1E88020-9CFA-41EB-846C-E7970894C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703" name="Graphic 33">
              <a:extLst>
                <a:ext uri="{FF2B5EF4-FFF2-40B4-BE49-F238E27FC236}">
                  <a16:creationId xmlns:a16="http://schemas.microsoft.com/office/drawing/2014/main" id="{A22B21EC-AEFA-41D4-BB16-3CBAA6918559}"/>
                </a:ext>
              </a:extLst>
            </p:cNvPr>
            <p:cNvGrpSpPr/>
            <p:nvPr/>
          </p:nvGrpSpPr>
          <p:grpSpPr>
            <a:xfrm>
              <a:off x="9006169" y="3160685"/>
              <a:ext cx="1373029" cy="1269683"/>
              <a:chOff x="7424910" y="2405641"/>
              <a:chExt cx="1771650" cy="1638300"/>
            </a:xfrm>
            <a:solidFill>
              <a:schemeClr val="accent4"/>
            </a:solidFill>
          </p:grpSpPr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DB181F83-32BA-4A20-BCFC-F34F2ED8645F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EF24C50-6E43-4385-B49C-7960EAFC3CA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168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239884-C6D0-4655-A151-0D66E3B93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372" y="1849423"/>
            <a:ext cx="2724150" cy="249555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BAA7106-E4C2-49DC-88FE-A18DB4E2EABA}"/>
              </a:ext>
            </a:extLst>
          </p:cNvPr>
          <p:cNvGrpSpPr/>
          <p:nvPr/>
        </p:nvGrpSpPr>
        <p:grpSpPr>
          <a:xfrm>
            <a:off x="10058054" y="2131783"/>
            <a:ext cx="970076" cy="3911195"/>
            <a:chOff x="683568" y="2348880"/>
            <a:chExt cx="837152" cy="3375266"/>
          </a:xfrm>
        </p:grpSpPr>
        <p:sp>
          <p:nvSpPr>
            <p:cNvPr id="133" name="Diagonal Stripe 132">
              <a:extLst>
                <a:ext uri="{FF2B5EF4-FFF2-40B4-BE49-F238E27FC236}">
                  <a16:creationId xmlns:a16="http://schemas.microsoft.com/office/drawing/2014/main" id="{00A3FACE-5A6E-4942-A54A-513AF4A6E10C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7">
              <a:extLst>
                <a:ext uri="{FF2B5EF4-FFF2-40B4-BE49-F238E27FC236}">
                  <a16:creationId xmlns:a16="http://schemas.microsoft.com/office/drawing/2014/main" id="{48FE6384-5426-4EB5-AAB2-D34FEF1D5110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Rounded Rectangle 8">
              <a:extLst>
                <a:ext uri="{FF2B5EF4-FFF2-40B4-BE49-F238E27FC236}">
                  <a16:creationId xmlns:a16="http://schemas.microsoft.com/office/drawing/2014/main" id="{974A8638-B7C0-4EA6-8304-769C9987ED8A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9D98A8E-0BBA-4CF3-B39E-88358D9E6F64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51B7E94-A68B-4F43-96BC-440E4F3C06C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8" name="Trapezoid 137">
              <a:extLst>
                <a:ext uri="{FF2B5EF4-FFF2-40B4-BE49-F238E27FC236}">
                  <a16:creationId xmlns:a16="http://schemas.microsoft.com/office/drawing/2014/main" id="{56E16ADD-4BCD-436D-B4EE-09AAF430392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9" name="Rounded Rectangle 16">
              <a:extLst>
                <a:ext uri="{FF2B5EF4-FFF2-40B4-BE49-F238E27FC236}">
                  <a16:creationId xmlns:a16="http://schemas.microsoft.com/office/drawing/2014/main" id="{F6CC6760-DA2A-4DE9-A352-780AE5BC95F9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0" name="Rectangle 20">
              <a:extLst>
                <a:ext uri="{FF2B5EF4-FFF2-40B4-BE49-F238E27FC236}">
                  <a16:creationId xmlns:a16="http://schemas.microsoft.com/office/drawing/2014/main" id="{52BBAB5C-1870-47B6-8A1A-B226DD9DDC19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A49D3F9-0711-4F91-A9E1-28263032ADD3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AFAD6F3-AD58-44D2-BC75-6CBABA54634D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FDE0C28-FB87-492A-BF93-D856CE543CF4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3433DB5-521E-4CA6-A7FA-0ABA393E8117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9BD20AF-534F-4251-A244-24C90E01503F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8FD2A91-2A3C-4CD3-A921-BD511DD1725A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DB6D2FC-41A9-4FD2-8A11-F8BE6D616525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1D1E8A7-7A33-463A-8D57-038341FB34EB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B5B3814-7CB4-437C-BCAA-B2C43B0926A4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1B6950-B70F-46EA-A7E6-60EFCC6D2031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8AC19-7FB6-4079-8270-1F8ECDCE2EA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152" name="Graphic 151">
            <a:extLst>
              <a:ext uri="{FF2B5EF4-FFF2-40B4-BE49-F238E27FC236}">
                <a16:creationId xmlns:a16="http://schemas.microsoft.com/office/drawing/2014/main" id="{267852BE-9BB8-45B9-8D59-DF0A8E92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3993" y="4895654"/>
            <a:ext cx="3600450" cy="771525"/>
          </a:xfrm>
          <a:prstGeom prst="rect">
            <a:avLst/>
          </a:prstGeom>
        </p:spPr>
      </p:pic>
      <p:grpSp>
        <p:nvGrpSpPr>
          <p:cNvPr id="153" name="Graphic 166">
            <a:extLst>
              <a:ext uri="{FF2B5EF4-FFF2-40B4-BE49-F238E27FC236}">
                <a16:creationId xmlns:a16="http://schemas.microsoft.com/office/drawing/2014/main" id="{0AB33C7D-17E6-457C-B8A1-24E6FDDD68D7}"/>
              </a:ext>
            </a:extLst>
          </p:cNvPr>
          <p:cNvGrpSpPr/>
          <p:nvPr/>
        </p:nvGrpSpPr>
        <p:grpSpPr>
          <a:xfrm>
            <a:off x="2727517" y="6016992"/>
            <a:ext cx="2667773" cy="560516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584253D-5AF5-4C4E-9DD3-63E4E1D531E0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55C4826-4BFF-4D57-820C-632E63B51C9C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F2E901-4830-41BF-A2BF-D27FAFAC9D14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9EBC18D-3815-4595-AB31-043475F04C6B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D83FD24-5295-468E-89AD-7A1DEBA14204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CAF6FF6-030D-429E-9863-B79AFBE8DA1A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3501E1C-BF9B-467F-AAEE-D86E39C161E0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E7D3146-7992-42B0-932C-C02055FCB9D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7D7DF15-9C71-4B21-9986-524B88D8EE2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7F873E8-32B4-4E59-AD3C-914FB2040414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729E46E-AA5E-4681-B193-E34DD407BEFB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9FAE05F-42A9-4ADC-B6A8-E580D4D9C81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31E7853-DBF5-469F-979E-0A05F9C04609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D1AB6EB-72A0-424C-9502-4684B02184B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66BEAAC-308B-40FC-8885-351A968253B0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E4DFE69-7782-4FA6-8BAC-97F4C6534A8E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65DB5F-715A-4B69-B722-9EE987ADA5E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880E844-14DC-4A2F-AE61-47B3855BD85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CA95CE-0301-4C14-91BE-57182538340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88EBFB7-4FC3-4C0C-8EDC-5B3A89E2D5AF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aphic 234">
            <a:extLst>
              <a:ext uri="{FF2B5EF4-FFF2-40B4-BE49-F238E27FC236}">
                <a16:creationId xmlns:a16="http://schemas.microsoft.com/office/drawing/2014/main" id="{67093918-51FB-47BF-8FF5-0827DD800958}"/>
              </a:ext>
            </a:extLst>
          </p:cNvPr>
          <p:cNvGrpSpPr/>
          <p:nvPr/>
        </p:nvGrpSpPr>
        <p:grpSpPr>
          <a:xfrm>
            <a:off x="2390536" y="3547153"/>
            <a:ext cx="3495664" cy="1188682"/>
            <a:chOff x="7540326" y="1358451"/>
            <a:chExt cx="4257675" cy="1447800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3FF8EA3-FFEF-477B-9AA7-743F7E366BBE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D0D4DFB-272F-4C6E-81A6-337D9C87ABFE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C7E5912-AD63-419F-A966-B8785F2AAAB6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A2BB73E-D959-4A12-9E64-B37177CF807F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1BF6AC-8DD1-4308-9457-F078BE5B076B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165C2AC-40C3-430B-A878-F573CC97FA0C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2" name="Graphic 421">
            <a:extLst>
              <a:ext uri="{FF2B5EF4-FFF2-40B4-BE49-F238E27FC236}">
                <a16:creationId xmlns:a16="http://schemas.microsoft.com/office/drawing/2014/main" id="{66D1647E-1253-4096-B9BB-6DBFC5985D1D}"/>
              </a:ext>
            </a:extLst>
          </p:cNvPr>
          <p:cNvGrpSpPr/>
          <p:nvPr/>
        </p:nvGrpSpPr>
        <p:grpSpPr>
          <a:xfrm>
            <a:off x="7943115" y="1983634"/>
            <a:ext cx="2079946" cy="4088345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612CC4F-00F8-4E86-AC03-277A064DCDED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1BC169A-A9F6-4772-9D64-4A0D5A2000B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C49666-9C3B-4C4D-80C8-F551172C2AAE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9692564-178C-42D7-8301-C2A73DFEDF54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6096DBF-2D46-4CAC-8F68-836DFD9083FF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AF47F95-3B62-4A44-85C8-8DF8D4B39D84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B119346-8718-46AD-AB4D-731B430CFAE6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D658ACB-181A-4CDF-9BB0-F6CA0141104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8160216-A64A-4B08-AB27-51B1A9A7FED4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79AC734-692B-486B-924F-9B09961A0A4A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22814FB-B17A-42A7-956F-C41AA95B5D8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1B719A6-0E44-4931-8B78-317FC9AEDB5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E19CDF6-FC09-45FA-9EE8-89397123E69E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9D3359E-92CF-4BED-9EA0-BF69189CED1A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01FB20F-5CB4-4D28-B9AE-63495CA3F2EB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C92AA79-95F5-4114-8629-1E8D21E1809D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0C9F0E-4E54-4B5A-8206-4425A0C112A6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41D7FD1-1BCC-416F-92A8-5BB55584AEDD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A72576-1F7A-4A30-BAE1-6C7551CDCDE4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0F3344E-FCF9-4B89-B73E-B7F27235F69C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4559B12-911B-4903-9243-84DDF39318F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065E7F0-C006-4EDA-B807-B9DED2A5B5FC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1DD118D-F99A-422F-A7EE-861AF02EBC72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0DE283D-B13D-4B31-BAE4-851416AAB17F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233F4A7-22A3-4A7A-8D5F-4F526231644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6E67E6E-DD1B-4F3C-AA5E-29D0DDDC042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9C32FBC-6B80-4355-83B2-35919EACA3C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02C0B4-C091-4B35-9E04-D1BC9111F370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A9A1110-3AC0-4490-8418-A6E94AB1B58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8832D97-FC67-4372-B982-6E3BB5E942F6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24FF50-F5D1-4EB9-BE47-299FBC5B4286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0875ABD-4D2D-471E-9E33-B0E9D2836C4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1EE9FDC-6EBF-452D-8C89-DEE22498364B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B3E90D2-F24C-4731-B76A-5F2CEAEF78D7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BDA6294-00E7-4DA2-9CED-121AB2B0697B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0C87341-F1E2-453F-B9B8-EB1170D6CCB9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2CC15BB-11BB-4B69-8886-2D3A0B76AE27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67C8531-28BD-4F0A-AB3B-4CDFC40E8456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4BD4D6E4-5A7B-4A25-BEC3-71D9F447778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FFD4F33-330A-4F1A-B095-3D812EDA8B69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C465BF5-D802-47BF-8C73-5B7D718D50A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B932D1F-2F3C-449B-9F4B-37C3CDB6231D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DFBAC2-60EF-4319-904D-84522864B21A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140432C-D3A2-4BC1-9039-25356C0F09B5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5151E7-CC48-4F02-879F-6FDB38277650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743C9BB-0413-4B0D-82CB-F631FF951959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D92A0D5-FAE8-40CD-B33E-9E013042E067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890171D-E344-4407-ABAE-3FAD43D41508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CC742C2-264C-44C5-9D1C-4EC706D9761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1473A1B-3E89-4D8E-9EC1-5944096622AE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06AC353-931D-454B-AF8F-897835CEDC4B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7A51363-5AED-4C65-9254-EDE0DAE03F75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DDFB6C2-5E86-476E-96CD-398807A9AD70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0D2752D-026F-458B-8021-0437639F523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C8552E5-5FF8-4018-8596-CCA618F2BE56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20059B7-7AC7-4D79-A351-3D0445343925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3C0D711-98C2-4D0D-B09F-28E7D23E14B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A0220B-1A50-41AF-9709-46A852204145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64BB907-889E-42CF-B534-850A7BAE32CD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97217DC-B559-4536-9BC0-EFE033904180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AEC7415-EB40-43A2-95A7-C228981CC191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7A33078-2633-47D2-B188-EE5D21D60EC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A29C736-8C39-465E-89A8-D6A816B75E01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BBF77E7-CEF4-4F3C-AB8A-A819FA2986B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D242BB2-911B-49B1-B5A1-BCF587F90B2B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F0EA3CF-BF0E-414E-A50C-44CF595441C3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B68C359-7BF3-4A8C-A8F9-8CDC5501F2A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AC650E28-DB3D-44F8-9E37-32585592410C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49FB7F2-233E-441C-AE30-550779EC2F89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6FB88D8-F1BB-4846-9720-EAF291E8F5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4F43735-31F0-41D8-8FF1-0D31FD01B758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366DAB5-A23F-4CA5-B851-D2BFC724815E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36A44BB-94FF-4552-9858-F1500A6D71EB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55A4F40-23D2-4BA0-8DA6-2DD75C1A7EA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7B6CE34-1473-46A1-B01D-750EEC8C7653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1D7928D-EAEB-4D4C-BC7B-A039ACF833D2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0CC0916-C0EA-4C4F-9BB2-362B4B112AE5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8A477AE-AEF3-4118-9CB1-0333564B895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D092E4C-EF3E-4B91-B2A9-122DA3A84F69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0DF76C3-7B93-404C-9C73-12D166CEBF2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955E55B-88EF-4B58-A5C3-5AD184FC2503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184B62-265C-4C90-83D5-06F178E28C0E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7EA932C-81B5-445D-8985-A407BBF5E3A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8F94602-9F40-4B69-AB17-1DDF84DC1245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514B9F2-1016-4A3A-8F67-019C8215A6BA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F3D7392-CF3C-4FA5-A928-DC65555B489D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86D5515-860F-4CD4-ABAF-59D50C04EB17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390CD76-65DE-4257-BDA3-11E982029B13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789465F-27BC-4D54-8DB0-F91DB5A069BD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CB8691E-4E9D-4204-8F28-D5BEBE715D60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535DDB5-93E9-43D7-8269-3BBA8CD9B47B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EC3335-5713-4B95-AD8B-851228B0AA2F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FF612DF-93FC-420E-9AC5-0EA4EBA5D04A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B972CF-E9E3-405C-BFC7-B63C204628A9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257B50A-2D19-467D-86F8-9AD0642E1A31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317FB10-C3A0-426E-9AE1-B4581E36897C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F968566-5828-44EB-ACB4-AADCABF8553F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20FC5FE-5F6C-44F8-A5BD-D95344DA2EED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6B2927E-60F0-4EAA-963C-3938DE7BBE23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843192-9031-4B60-A8AE-55465E5BCEF7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320CD02-B559-4A15-8AAD-E7F183E2599F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452195C-A9D1-4298-BFB1-05CCB8D0D19D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29857FF-3C71-4068-987F-F814C424B112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8E7BF78-71C5-40AF-A642-3F7CB7E00AD1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F06E0F6-F934-4684-B0A1-3DADBDEC6C02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A7360DE-DEC3-4603-B6F5-588DC81D8084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9E7642B-35AF-44CC-BD1B-B2760C85D876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85B391F-FDD4-440F-9BB9-77256EEC31DE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45332C8-FF65-4FE3-A468-DB816CE0AE2F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DC016D5-9760-4298-99D5-F94F472AA148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64B9FC1-8F29-4A40-ADAB-41FD3B5AB84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015242A-D337-4B7E-9F4D-6EF0F350C520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6D4531-1715-466A-8469-4F503A72FA22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937207B-10D6-4E1E-8664-BDB2FFF3B8B5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8CB8393-3FD2-4750-998C-F75E41E5464B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276C587-07EF-4701-A8D9-D0E514E6EDE2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A088AFD0-4FFD-4219-89CF-D1B7EA689E76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38A751A-F32E-48D2-8554-1B845126D635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E5FAC96-09E8-4DFC-8321-0CF9C0CCFBAD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A6B2209-D15B-4E68-98F1-2319AE085E0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A866B02-75EA-45CA-950A-F338CA750CEC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C5C0DDA-D573-4142-BB28-0AEC0137269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E9ABA06-68E7-4627-932A-2383FA9B6E23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53D52CA-9583-44FC-AA4F-B289627DA3E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D7C2237-5491-4BBD-8E0F-6839B70A4571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A833C1D-5073-4914-B3D1-0D69DA5C62D0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00EFE022-3345-491E-91EF-30D90E3686D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E57401F-DF9B-448A-BFC4-48996BB0C656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76A13AC-D929-4FE9-A001-DC0D733E86F9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96385B18-69C4-448B-8059-9571CA6CD440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55A34B1-47A5-42AF-9503-D27C12D2CD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93E512A-545E-4501-A69A-B471C1740872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BD499C1-A4E6-4F6B-9D77-61BF89D51390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E505A0B-5FDE-4132-8FBC-83AE1A098FDC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802160A-0515-4C8B-AD22-89FA668784E7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9CD9995B-C4D5-40BF-B2F2-39C31B7759E0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89D1DEE-94F1-40BE-90DF-15F4AEE8947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FFD575DB-A225-4C6A-AA92-002335701232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5CEE2BCD-4672-4D5B-8E49-32FB4B74B71D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DB926C1-721D-4EFB-8901-387AB0C867B8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01D8D60-6A7D-4AEF-A717-4D6197463C2B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9947B5C-BFD6-4A48-963F-377555DC67D2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204EF0E9-C65B-4370-9A19-79BBC78E1D35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43101C03-679C-446D-BD47-80B61894EC30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E3F2B0D-97E2-46DA-A142-4BFBD835D1E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6" name="Freeform 18">
            <a:extLst>
              <a:ext uri="{FF2B5EF4-FFF2-40B4-BE49-F238E27FC236}">
                <a16:creationId xmlns:a16="http://schemas.microsoft.com/office/drawing/2014/main" id="{FBC24A5F-F077-42BD-8C39-9FC6BF5CAF07}"/>
              </a:ext>
            </a:extLst>
          </p:cNvPr>
          <p:cNvSpPr>
            <a:spLocks/>
          </p:cNvSpPr>
          <p:nvPr/>
        </p:nvSpPr>
        <p:spPr bwMode="auto">
          <a:xfrm>
            <a:off x="6408929" y="1837971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655961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Contéudo</a:t>
            </a:r>
            <a:endParaRPr lang="ko-KR" altLang="en-US" sz="54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604286" cy="914978"/>
            <a:chOff x="1848112" y="1575921"/>
            <a:chExt cx="5604286" cy="914978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6129" y="1759258"/>
              <a:ext cx="4706269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Aprendizagem</a:t>
              </a:r>
              <a:r>
                <a:rPr lang="en-US" altLang="ko-KR" sz="27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por </a:t>
              </a:r>
              <a:r>
                <a:rPr lang="en-US" altLang="ko-KR" sz="2700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Reforço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445902" cy="914978"/>
            <a:chOff x="1848112" y="1575921"/>
            <a:chExt cx="5445902" cy="9149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86322" y="177474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Algoritmos</a:t>
              </a:r>
              <a:r>
                <a:rPr lang="en-US" altLang="ko-KR" sz="27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genéticos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435854" cy="914978"/>
            <a:chOff x="1848112" y="1575921"/>
            <a:chExt cx="5435854" cy="9149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76274" y="1779354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Redes </a:t>
              </a:r>
              <a:r>
                <a:rPr lang="en-US" altLang="ko-KR" sz="2700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neurais</a:t>
              </a:r>
              <a:r>
                <a:rPr lang="en-US" altLang="ko-KR" sz="27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artificiais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77032" y="477126"/>
            <a:ext cx="75084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Aprendizagem</a:t>
            </a:r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por </a:t>
            </a:r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Reforço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130EB-BF9F-4268-8C49-DD347D379D0F}"/>
              </a:ext>
            </a:extLst>
          </p:cNvPr>
          <p:cNvSpPr txBox="1"/>
          <p:nvPr/>
        </p:nvSpPr>
        <p:spPr>
          <a:xfrm>
            <a:off x="914400" y="2121763"/>
            <a:ext cx="6365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Caracterizada pela forma como deve um agente interagir com o ambiente de modo a maximizar as suas recompensas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Agentes capazes de aprender com a própria experiência</a:t>
            </a:r>
          </a:p>
        </p:txBody>
      </p:sp>
    </p:spTree>
    <p:extLst>
      <p:ext uri="{BB962C8B-B14F-4D97-AF65-F5344CB8AC3E}">
        <p14:creationId xmlns:p14="http://schemas.microsoft.com/office/powerpoint/2010/main" val="227134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77032" y="477126"/>
            <a:ext cx="75084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Aprendizagem</a:t>
            </a:r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por </a:t>
            </a:r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Reforço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130EB-BF9F-4268-8C49-DD347D379D0F}"/>
              </a:ext>
            </a:extLst>
          </p:cNvPr>
          <p:cNvSpPr txBox="1"/>
          <p:nvPr/>
        </p:nvSpPr>
        <p:spPr>
          <a:xfrm>
            <a:off x="914400" y="2121763"/>
            <a:ext cx="6365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i="1" dirty="0" err="1"/>
              <a:t>Exploration</a:t>
            </a:r>
            <a:r>
              <a:rPr lang="pt-PT" i="1" dirty="0"/>
              <a:t> </a:t>
            </a:r>
            <a:r>
              <a:rPr lang="pt-PT" i="1" dirty="0" err="1"/>
              <a:t>vs</a:t>
            </a:r>
            <a:r>
              <a:rPr lang="pt-PT" i="1" dirty="0"/>
              <a:t> </a:t>
            </a:r>
            <a:r>
              <a:rPr lang="pt-PT" i="1" dirty="0" err="1"/>
              <a:t>Exploitation</a:t>
            </a:r>
            <a:endParaRPr lang="pt-P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Componentes: politica, sinal de recompensa, função de valor e modelo do ambiente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MDP – </a:t>
            </a:r>
            <a:r>
              <a:rPr lang="pt-PT" i="1" dirty="0" err="1"/>
              <a:t>Markov</a:t>
            </a:r>
            <a:r>
              <a:rPr lang="pt-PT" i="1" dirty="0"/>
              <a:t> </a:t>
            </a:r>
            <a:r>
              <a:rPr lang="pt-PT" i="1" dirty="0" err="1"/>
              <a:t>Decision</a:t>
            </a:r>
            <a:r>
              <a:rPr lang="pt-PT" i="1" dirty="0"/>
              <a:t> </a:t>
            </a:r>
            <a:r>
              <a:rPr lang="pt-PT" i="1" dirty="0" err="1"/>
              <a:t>Process</a:t>
            </a:r>
            <a:endParaRPr lang="pt-PT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D89F84-28BE-E447-B1EA-84D6462A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631" y="3322092"/>
            <a:ext cx="5657784" cy="23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8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77032" y="477126"/>
            <a:ext cx="75084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Aprendizagem</a:t>
            </a:r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por </a:t>
            </a:r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Reforço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8365CA-99FD-7D42-9498-C1A738FF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54" y="1376624"/>
            <a:ext cx="5066492" cy="48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1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77032" y="477126"/>
            <a:ext cx="75084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Algoritmos</a:t>
            </a:r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Genéticos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91C7C-7473-4105-B7C4-2981BFEFB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78" y="2000250"/>
            <a:ext cx="2857500" cy="2857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F130EB-BF9F-4268-8C49-DD347D379D0F}"/>
              </a:ext>
            </a:extLst>
          </p:cNvPr>
          <p:cNvSpPr txBox="1"/>
          <p:nvPr/>
        </p:nvSpPr>
        <p:spPr>
          <a:xfrm>
            <a:off x="914400" y="2121763"/>
            <a:ext cx="6365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Baseados na teoria de evolução e nas leis de seleção natural; 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“Indivíduos mais adequados sobrevivem”.</a:t>
            </a:r>
          </a:p>
        </p:txBody>
      </p:sp>
    </p:spTree>
    <p:extLst>
      <p:ext uri="{BB962C8B-B14F-4D97-AF65-F5344CB8AC3E}">
        <p14:creationId xmlns:p14="http://schemas.microsoft.com/office/powerpoint/2010/main" val="117933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77032" y="477126"/>
            <a:ext cx="75084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Algoritmos</a:t>
            </a:r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Genéticos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130EB-BF9F-4268-8C49-DD347D379D0F}"/>
              </a:ext>
            </a:extLst>
          </p:cNvPr>
          <p:cNvSpPr txBox="1"/>
          <p:nvPr/>
        </p:nvSpPr>
        <p:spPr>
          <a:xfrm>
            <a:off x="914400" y="2121763"/>
            <a:ext cx="107064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No contexto da computação, os indivíduos podem ser representados por uma string de valores, e cada valor tipicamente é um bit; 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À string denomina-se de cromossoma, e cada bit de valor gene;  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Função objetivo dita o grau de ajuste do cromossoma para o determinado problema.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7863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77032" y="477126"/>
            <a:ext cx="75084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Reprodução</a:t>
            </a:r>
            <a:endParaRPr lang="en-US" altLang="ko-KR" sz="44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03B44-D44D-405D-BB3F-45C3AC70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95" y="2300356"/>
            <a:ext cx="4534293" cy="160033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615FDE8-F155-4214-82A0-C48709ACCE83}"/>
              </a:ext>
            </a:extLst>
          </p:cNvPr>
          <p:cNvSpPr/>
          <p:nvPr/>
        </p:nvSpPr>
        <p:spPr>
          <a:xfrm>
            <a:off x="6152225" y="2847511"/>
            <a:ext cx="1562470" cy="50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A50EBC-85F5-4D27-A425-3CBA12763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45" y="1824063"/>
            <a:ext cx="2804403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77032" y="477126"/>
            <a:ext cx="75084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Crossover e Mutation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95B55-999C-41F9-8557-57703A6DE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77" y="2255436"/>
            <a:ext cx="5153025" cy="200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68354-1209-4DC3-B38C-F2372F1E7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303" y="2606172"/>
            <a:ext cx="1539858" cy="13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605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4325</TotalTime>
  <Words>372</Words>
  <Application>Microsoft Macintosh PowerPoint</Application>
  <PresentationFormat>Ecrã Panorâmico</PresentationFormat>
  <Paragraphs>60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20</vt:i4>
      </vt:variant>
    </vt:vector>
  </HeadingPairs>
  <TitlesOfParts>
    <vt:vector size="25" baseType="lpstr">
      <vt:lpstr>Arial</vt:lpstr>
      <vt:lpstr>Arial Narrow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Mateus Ferreira da Silva</cp:lastModifiedBy>
  <cp:revision>119</cp:revision>
  <dcterms:created xsi:type="dcterms:W3CDTF">2018-04-24T17:14:44Z</dcterms:created>
  <dcterms:modified xsi:type="dcterms:W3CDTF">2019-10-26T23:31:58Z</dcterms:modified>
</cp:coreProperties>
</file>